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text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3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583055" y="4098290"/>
            <a:ext cx="90258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00000"/>
              </a:lnSpc>
            </a:pPr>
            <a:r>
              <a:rPr lang="en-NZ" alt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introduction title here]</a:t>
            </a:r>
            <a:endParaRPr lang="en-NZ" altLang="en-US" sz="32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WPS Presentation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SimSun</vt:lpstr>
      <vt:lpstr>Wingdings</vt:lpstr>
      <vt:lpstr>Wingdings</vt:lpstr>
      <vt:lpstr>Microsoft YaHei</vt:lpstr>
      <vt:lpstr>Arial Unicode MS</vt:lpstr>
      <vt:lpstr>Calibri</vt:lpstr>
      <vt:lpstr>Arial Black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Presentation</dc:title>
  <dc:creator>sn0_0</dc:creator>
  <cp:lastModifiedBy>ice dan</cp:lastModifiedBy>
  <cp:revision>3</cp:revision>
  <dcterms:created xsi:type="dcterms:W3CDTF">2026-06-05T04:13:12Z</dcterms:created>
  <dcterms:modified xsi:type="dcterms:W3CDTF">2026-06-05T04:37:09Z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1033-12.1.0.26880</vt:lpwstr>
  </property>
  <property fmtid="{D5CDD505-2E9C-101B-9397-08002B2CF9AE}" pid="3" name="ICV">
    <vt:lpwstr>F7EDC9553814466C8120A56F7BEC2959_11</vt:lpwstr>
  </property>
</Properties>
</file>